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8" autoAdjust="0"/>
    <p:restoredTop sz="94660"/>
  </p:normalViewPr>
  <p:slideViewPr>
    <p:cSldViewPr snapToGrid="0">
      <p:cViewPr>
        <p:scale>
          <a:sx n="62" d="100"/>
          <a:sy n="62" d="100"/>
        </p:scale>
        <p:origin x="7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DCFD7-0805-464B-96B4-7D64AAB6CF80}" type="datetimeFigureOut">
              <a:rPr lang="de-DE" smtClean="0"/>
              <a:t>01.02.2025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05188-6FE6-4ECA-BE18-BCFA16B71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45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Diese Präsentation wurde automatisch von PowerPoint Copilot basierend auf den in diesem Dokument gefundenen Inhalten generiert:
https://1drv.ms/w/c/c9dbff8c3e0e67f1/EakSiLbQpfROulwc9e8q1rkB1woJN_z0O3QQfRqFrPtALQ?e=XQ7x7d
KI-generierte Inhalte sind möglicherweise falsch.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AB122-BF37-4131-BAE5-5E552DECA81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636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Tagesordnung
* Persönliche Daten
* Bildungsweg
* Berufserfahrung
* Persönliche Interessen
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AB122-BF37-4131-BAE5-5E552DECA81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666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Max Mustermann wurde am 10.03.1998 geboren. Er ist verheiratet und hat ein Kind. Er wohnt in der Lortingstraße 11, 12345 Berlin.
Original Content:
Name: Max Mustermann
Geburtsdatum: 10.03.1998
Familienstand:verheiratet, 1 Kind
Wohnort:Lortingstraße 11, 12345 Berlin
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AB122-BF37-4131-BAE5-5E552DECA81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916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Der Bildungsweg umfasst das Abitur 2016, ein Informatikstudium an der TU Berlin mit Abschluss 2020 und eine BSI-Schulung zum Informationssicherheitsbeauftragten 2021.
Original Content:
Schulabschluss:Abitur im Jahr 2016
Studium:TU Berlin, Abschluss Informatik B.Sc. im Jahr 2020
Fortbildung:BSI-Schulung zum Informationssicherheitsbeauftragten 2021
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AB122-BF37-4131-BAE5-5E552DECA81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015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Praktikum bei Psi GmbH im Jahr 2017. Seit 2021 als Referent im Bundesfinanzministerium tätig.
Original Content:
Praktikum:Psi GmbH 2017
Aktuelle Beschäftigung: Referent im Bundesfinanzministerium seit 2021 bis jetzt
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AB122-BF37-4131-BAE5-5E552DECA81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79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Zu meinen Hobbys gehören Reisen und die Teilnahme an Entwicklungshilfeprojekten. Ich liebe es, neue Orte zu erkunden und mich in gemeinnützigen Projekten zu engagieren.
Original Content:
Hobbies:Reisen, Entwicklungshilfeprojekte
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AB122-BF37-4131-BAE5-5E552DECA81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626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934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43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46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94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44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03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751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372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87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30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2/1/2025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356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6E698C-8155-4B8B-BDC9-B7299772B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6B5FAF8-BD53-C7EE-B115-FA115B2EA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201" y="643467"/>
            <a:ext cx="6255026" cy="5054008"/>
          </a:xfrm>
        </p:spPr>
        <p:txBody>
          <a:bodyPr anchor="ctr">
            <a:normAutofit/>
          </a:bodyPr>
          <a:lstStyle/>
          <a:p>
            <a:pPr algn="r"/>
            <a:r>
              <a:rPr lang="de-DE"/>
              <a:t>Lebenslauf von Max Mustermann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525C9A-1972-4836-BA7A-706C946EF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391367"/>
            <a:ext cx="0" cy="355820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624C8D3-B9AD-4F4F-8554-4EAF3724D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1816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F12FD78-CABB-A6D7-E3AB-D336042E5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de-DE" sz="4400">
                <a:solidFill>
                  <a:srgbClr val="FFFFFF"/>
                </a:solidFill>
              </a:rPr>
              <a:t>Tagesordnung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68CAC1-9305-A521-DBDB-02D131C29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anchor="ctr">
            <a:normAutofit/>
          </a:bodyPr>
          <a:lstStyle/>
          <a:p>
            <a:r>
              <a:rPr lang="de-DE" sz="2400"/>
              <a:t>Einführung</a:t>
            </a:r>
          </a:p>
          <a:p>
            <a:r>
              <a:rPr lang="de-DE" sz="2400"/>
              <a:t>Bildungsweg</a:t>
            </a:r>
          </a:p>
          <a:p>
            <a:r>
              <a:rPr lang="de-DE" sz="2400"/>
              <a:t>Berufserfahrung</a:t>
            </a:r>
          </a:p>
          <a:p>
            <a:r>
              <a:rPr lang="de-DE" sz="2400"/>
              <a:t>Persönliche Interessen</a:t>
            </a:r>
          </a:p>
        </p:txBody>
      </p:sp>
    </p:spTree>
    <p:extLst>
      <p:ext uri="{BB962C8B-B14F-4D97-AF65-F5344CB8AC3E}">
        <p14:creationId xmlns:p14="http://schemas.microsoft.com/office/powerpoint/2010/main" val="415192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67BCF5-7F23-3FA9-E1EC-8C789583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de-DE" sz="4400">
                <a:solidFill>
                  <a:srgbClr val="FFFFFF"/>
                </a:solidFill>
              </a:rPr>
              <a:t>Einführung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65A8EA-5E11-37AD-3C06-4716B1481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anchor="ctr">
            <a:normAutofit/>
          </a:bodyPr>
          <a:lstStyle/>
          <a:p>
            <a:r>
              <a:rPr lang="de-DE" sz="2400"/>
              <a:t>Name</a:t>
            </a:r>
          </a:p>
          <a:p>
            <a:pPr lvl="1"/>
            <a:r>
              <a:rPr lang="de-DE" sz="2400"/>
              <a:t>Max Mustermann</a:t>
            </a:r>
          </a:p>
          <a:p>
            <a:r>
              <a:rPr lang="de-DE" sz="2400"/>
              <a:t>Geburtsdatum</a:t>
            </a:r>
          </a:p>
          <a:p>
            <a:pPr lvl="1"/>
            <a:r>
              <a:rPr lang="de-DE" sz="2400"/>
              <a:t>10.03.1998</a:t>
            </a:r>
          </a:p>
          <a:p>
            <a:r>
              <a:rPr lang="de-DE" sz="2400"/>
              <a:t>Familienstand</a:t>
            </a:r>
          </a:p>
          <a:p>
            <a:pPr lvl="1"/>
            <a:r>
              <a:rPr lang="de-DE" sz="2400"/>
              <a:t>verheiratet</a:t>
            </a:r>
          </a:p>
          <a:p>
            <a:pPr lvl="1"/>
            <a:r>
              <a:rPr lang="de-DE" sz="2400"/>
              <a:t>1 Kind</a:t>
            </a:r>
          </a:p>
          <a:p>
            <a:r>
              <a:rPr lang="de-DE" sz="2400"/>
              <a:t>Wohnort</a:t>
            </a:r>
          </a:p>
          <a:p>
            <a:pPr lvl="1"/>
            <a:r>
              <a:rPr lang="de-DE" sz="2400"/>
              <a:t>Lortingstraße 11</a:t>
            </a:r>
          </a:p>
          <a:p>
            <a:pPr lvl="1"/>
            <a:r>
              <a:rPr lang="de-DE" sz="2400"/>
              <a:t>12345 Berlin</a:t>
            </a:r>
          </a:p>
        </p:txBody>
      </p:sp>
    </p:spTree>
    <p:extLst>
      <p:ext uri="{BB962C8B-B14F-4D97-AF65-F5344CB8AC3E}">
        <p14:creationId xmlns:p14="http://schemas.microsoft.com/office/powerpoint/2010/main" val="922988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7B74F2B-9534-4540-96B0-5C8E958B9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EF441C-4AB2-1EEF-6214-8ECB1E54D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074" y="286603"/>
            <a:ext cx="5983605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Bildungsweg</a:t>
            </a:r>
          </a:p>
        </p:txBody>
      </p:sp>
      <p:pic>
        <p:nvPicPr>
          <p:cNvPr id="5" name="Inhaltsplatzhalter 4" descr="Close-up of graduation cap and tassel">
            <a:extLst>
              <a:ext uri="{FF2B5EF4-FFF2-40B4-BE49-F238E27FC236}">
                <a16:creationId xmlns:a16="http://schemas.microsoft.com/office/drawing/2014/main" id="{C875A872-9CD1-4BB2-87FF-B8FB713443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52416"/>
          <a:stretch/>
        </p:blipFill>
        <p:spPr>
          <a:xfrm>
            <a:off x="20" y="10"/>
            <a:ext cx="4580077" cy="6400784"/>
          </a:xfrm>
          <a:prstGeom prst="rect">
            <a:avLst/>
          </a:prstGeom>
        </p:spPr>
      </p:pic>
      <p:cxnSp>
        <p:nvCxnSpPr>
          <p:cNvPr id="16" name="!!Straight Connector">
            <a:extLst>
              <a:ext uri="{FF2B5EF4-FFF2-40B4-BE49-F238E27FC236}">
                <a16:creationId xmlns:a16="http://schemas.microsoft.com/office/drawing/2014/main" id="{33BECB2B-2CFA-412C-880F-C4B609749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42903" y="1917852"/>
            <a:ext cx="59436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1AE7A97-F22E-37A4-A5BD-99892DE368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2074" y="2108201"/>
            <a:ext cx="5983606" cy="3760891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en-US"/>
              <a:t>Schulabschluss</a:t>
            </a:r>
          </a:p>
          <a:p>
            <a:pPr lvl="1"/>
            <a:r>
              <a:rPr lang="en-US"/>
              <a:t>Abitur im Jahr 2016</a:t>
            </a:r>
          </a:p>
          <a:p>
            <a:r>
              <a:rPr lang="en-US"/>
              <a:t>Studium</a:t>
            </a:r>
          </a:p>
          <a:p>
            <a:pPr lvl="1"/>
            <a:r>
              <a:rPr lang="en-US"/>
              <a:t>Abschluss Informatik B.Sc. an der TU Berlin im Jahr 2020</a:t>
            </a:r>
          </a:p>
          <a:p>
            <a:r>
              <a:rPr lang="en-US"/>
              <a:t>Fortbildung</a:t>
            </a:r>
          </a:p>
          <a:p>
            <a:pPr lvl="1"/>
            <a:r>
              <a:rPr lang="en-US"/>
              <a:t>BSI-Schulung zum Informationssicherheitsbeauftragten 2021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B60310-C5C3-46A0-A452-2A0B00843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844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374108A-FF04-6170-B48F-49F8723EB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de-DE" sz="4100">
                <a:solidFill>
                  <a:srgbClr val="FFFFFF"/>
                </a:solidFill>
              </a:rPr>
              <a:t>Berufserfahrung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4F920C-B6D2-141C-00EC-B3B17F754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anchor="ctr">
            <a:normAutofit/>
          </a:bodyPr>
          <a:lstStyle/>
          <a:p>
            <a:r>
              <a:rPr lang="de-DE" sz="2400"/>
              <a:t>Praktikum:Psi GmbH 2017</a:t>
            </a:r>
          </a:p>
          <a:p>
            <a:r>
              <a:rPr lang="de-DE" sz="2400"/>
              <a:t>Aktuelle Beschäftigung: Referent im Bundesfinanzministerium seit 2021 bis jetzt</a:t>
            </a:r>
          </a:p>
        </p:txBody>
      </p:sp>
    </p:spTree>
    <p:extLst>
      <p:ext uri="{BB962C8B-B14F-4D97-AF65-F5344CB8AC3E}">
        <p14:creationId xmlns:p14="http://schemas.microsoft.com/office/powerpoint/2010/main" val="4250498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73ECEC8-0F24-45B8-950F-35FC94BCEA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43D126-C813-E30C-76A3-1643FAE27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485" y="634946"/>
            <a:ext cx="3690257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Persönliche Interessen</a:t>
            </a:r>
          </a:p>
        </p:txBody>
      </p:sp>
      <p:pic>
        <p:nvPicPr>
          <p:cNvPr id="5" name="Inhaltsplatzhalter 4" descr="Travel concept of big plane carry many emotions experience or memories of places France, Italy, USA, UK and more">
            <a:extLst>
              <a:ext uri="{FF2B5EF4-FFF2-40B4-BE49-F238E27FC236}">
                <a16:creationId xmlns:a16="http://schemas.microsoft.com/office/drawing/2014/main" id="{70362A0F-3378-4F67-9101-357CEDCB9E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6995" r="6215" b="-1"/>
          <a:stretch/>
        </p:blipFill>
        <p:spPr>
          <a:xfrm>
            <a:off x="633999" y="640081"/>
            <a:ext cx="6909801" cy="5314406"/>
          </a:xfrm>
          <a:prstGeom prst="rect">
            <a:avLst/>
          </a:prstGeom>
        </p:spPr>
      </p:pic>
      <p:cxnSp>
        <p:nvCxnSpPr>
          <p:cNvPr id="16" name="!!Straight Connector">
            <a:extLst>
              <a:ext uri="{FF2B5EF4-FFF2-40B4-BE49-F238E27FC236}">
                <a16:creationId xmlns:a16="http://schemas.microsoft.com/office/drawing/2014/main" id="{89EB8C68-FF1B-4849-867B-32D29B19F1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42633" y="2250460"/>
            <a:ext cx="34747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C92F223-1F55-212D-6494-363CDB89E6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59485" y="2407436"/>
            <a:ext cx="3690257" cy="3461658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en-US"/>
              <a:t>Reisen</a:t>
            </a:r>
          </a:p>
          <a:p>
            <a:pPr lvl="1"/>
            <a:r>
              <a:rPr lang="en-US"/>
              <a:t>Erkundung neuer Orte und Kulturen</a:t>
            </a:r>
          </a:p>
          <a:p>
            <a:pPr lvl="1"/>
            <a:r>
              <a:rPr lang="en-US"/>
              <a:t>Erfahrungen und Erinnerungen sammeln</a:t>
            </a:r>
          </a:p>
          <a:p>
            <a:r>
              <a:rPr lang="en-US"/>
              <a:t>Entwicklungshilfeprojekte</a:t>
            </a:r>
          </a:p>
          <a:p>
            <a:pPr lvl="1"/>
            <a:r>
              <a:rPr lang="en-US"/>
              <a:t>Engagement in gemeinnützigen Projekten</a:t>
            </a:r>
          </a:p>
          <a:p>
            <a:pPr lvl="1"/>
            <a:r>
              <a:rPr lang="en-US"/>
              <a:t>Unterstützung von Gemeinschaften in Not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B53612E-ADB2-4457-9688-89506397AF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490222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</Words>
  <Application>Microsoft Office PowerPoint</Application>
  <PresentationFormat>Breitbild</PresentationFormat>
  <Paragraphs>46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Aptos</vt:lpstr>
      <vt:lpstr>Calibri</vt:lpstr>
      <vt:lpstr>Calibri Light</vt:lpstr>
      <vt:lpstr>RetrospectVTI</vt:lpstr>
      <vt:lpstr>Lebenslauf von Max Mustermann</vt:lpstr>
      <vt:lpstr>Tagesordnung</vt:lpstr>
      <vt:lpstr>Einführung</vt:lpstr>
      <vt:lpstr>Bildungsweg</vt:lpstr>
      <vt:lpstr>Berufserfahrung</vt:lpstr>
      <vt:lpstr>Persönliche Interessen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Thaldorf</dc:creator>
  <cp:lastModifiedBy>Frank Thaldorf</cp:lastModifiedBy>
  <cp:revision>1</cp:revision>
  <dcterms:created xsi:type="dcterms:W3CDTF">2025-02-01T19:58:52Z</dcterms:created>
  <dcterms:modified xsi:type="dcterms:W3CDTF">2025-02-01T20:00:33Z</dcterms:modified>
</cp:coreProperties>
</file>