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8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762FD0-3DE3-B3A8-8DC3-DF4437D9F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671EA8-8548-3BF1-FDD8-75A0BD879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863DB0-9A2E-08B2-45BD-173FFE72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479919-5B48-BD1F-F2E7-1987FD61A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14A06A-CFB1-0764-3E2F-E790C266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20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05E1CA-6499-BA12-4914-F07DFD5F7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F3678E-3CE2-FB7B-9296-6D5C01DAF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FAB0F9-43FC-5898-2ACB-65D0FFF94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5B13D5-2140-644A-9B36-FFBFE20D8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2F1575-1EA6-8116-41D7-0C450D927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99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EE1AEA-5869-6E4E-2834-5A9DC62C76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B92DE0-3316-8A48-9D08-8B73F4147D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4FA4B2-AE2A-78A2-2A45-7385D3BDF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B11FDC-9320-ED51-7C45-127D0C54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4B3CC5-8493-7864-4A20-E4DB8BCE8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24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16BE43-06DC-6D3E-85ED-20D9637FE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038F91-87E1-7151-09E7-55D4F72C2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E695FA-4EA8-4E74-F5F7-2F3FA82BA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406448-4344-7F21-FB7B-63A14613E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896448-10F5-ADEA-9C48-C2511FCE7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5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F51682-3C69-DFDF-3025-6310C126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BD980B-F8B6-D962-5CEC-A5A2967BE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50A388-44A0-B4D9-C015-BF005F057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DE0162-D84E-0642-F259-849D93F7F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777887-E9FF-DBDF-A208-B45257FB1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368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B1343-BEDF-9DF1-D571-FD08B4ED3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5A9231-DE62-D154-C299-EE48183D6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D5BB3E-BA72-5469-8BA9-8463E8BBBC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737D4A-79C3-92CA-5236-B3727A941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91A82F-DC72-4B29-D3B9-4448C8475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C82B84-AAE8-C9F4-FDB7-2D65DE97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21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E690D4-5BD4-B252-1311-4E5A3F04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2D08C5-215E-2B0D-40A1-B4441B9DB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8D6CCC-F1D9-6EFA-F84B-1E937D52B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A2DFB9-717E-DF31-B692-BF3CC2CE58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2F87FC-DD3D-56C5-E356-2FF6CC7BB1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1D9386D-535C-0374-B3ED-B2AFCB930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C3DB087-B4CF-B200-7FC9-4B5A644F4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FCE11E9-FAD9-469C-9BB6-ABEEB076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86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D50F7-CA15-EAAB-67EE-FC1A754D8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7D709D-529D-CD24-6F21-459BEDB10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D003AD-E662-26C0-44C9-BA1274134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06C8B8-AB17-98E1-E708-B2CCA240C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59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D401517-DA2B-F3CA-0D7A-7289BB06E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E5FACE5-75B9-20F0-160D-DC42CE62A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32203D-5A4A-F709-5E06-60A0D748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94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37426A-465A-A244-4BDA-47E3F726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AE7142-420E-8D2C-5FBE-93FA71894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38F3B4-5615-E986-B280-396DEAAB6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BFCF5B-E850-E2AA-2377-1F7E53E4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7F07B-988B-C6DD-F63B-6C0332923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B47336-C7D6-C8A9-1970-FFFD87188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87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C3325E-8D5A-DB27-0F40-F57B500F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370A709-C658-E5A3-1B98-9819A8026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E1592B-001D-7085-7CB4-CB8EEA0A4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6FE220-07D4-5A38-C5F1-3E670F38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82B989-A2D1-FB66-67D9-AD454CD6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CD94C0D-9F3F-10CC-1CC0-64F4B295A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94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D15D72-F049-5A5A-41AD-A5692FE62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FBB40A-F159-D8A5-5A0B-5218DB4BE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DB3AED-9A31-5E98-92E4-DBD8609A2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412A0C-B70E-434D-B27A-B7DC565DC7E8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328978-7B4C-AF49-CBCF-9846B9E1F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D721EB-D6A5-CAE5-F663-0CFD44CCD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B39884-5DE8-40E4-AD5C-58DE93E92E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8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3C342-17A9-90CB-2541-FA822E7B96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681A44-74E8-6EFB-70CA-96E9A958BB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 descr="Eifelturm Brandenburger Tor">
            <a:extLst>
              <a:ext uri="{FF2B5EF4-FFF2-40B4-BE49-F238E27FC236}">
                <a16:creationId xmlns:a16="http://schemas.microsoft.com/office/drawing/2014/main" id="{AA7C464E-C451-E990-7980-F2046BD78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0"/>
            <a:ext cx="12001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48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Thaldorf</dc:creator>
  <cp:lastModifiedBy>Frank Thaldorf</cp:lastModifiedBy>
  <cp:revision>1</cp:revision>
  <dcterms:created xsi:type="dcterms:W3CDTF">2025-02-01T19:32:12Z</dcterms:created>
  <dcterms:modified xsi:type="dcterms:W3CDTF">2025-02-01T19:41:10Z</dcterms:modified>
</cp:coreProperties>
</file>